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F00B0-1DA8-4E85-BF84-ABAF1E3ECC2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1B6FD-FECE-4818-8BD3-18245D53FA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59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9664F-5919-4AA8-BFA8-B4C210D9AF7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DFE8CF-26B5-40F4-BA2F-2036A9C6AF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460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F8368-9DDB-4889-A9B6-B52D9EF546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857C0-D9A6-4515-BABA-FB7D2B0275A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1786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7449-FD3C-47AF-9E74-C7C49604B35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3247-3758-4A5C-869B-FC6EC7070E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594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F38D6-4D2E-451E-B682-EBD982FCA74A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59478-B3CD-4264-91BC-A38816D1F55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077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00D93-C87F-4036-A79E-86021326A5E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546BF-6738-436B-88D0-C3D8D5AED77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4455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3A1F6-5FA7-4C38-A040-1CFF9EC4FD6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C3EDE-DFC9-4C2C-84E6-411D825FC76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642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5666-D42A-48BC-953B-E594D22CE6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0536D-745E-4CE8-9AF8-3CE0A7C09CB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472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FA377-95FD-4368-B376-D7B87B452C2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22DF8-DE35-4157-B611-798BF8AF656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178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F791-5255-4461-B0C7-2970833672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EF84D-DBFF-43BF-B59C-03DC6E63BAA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83416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EC0C5-BF62-4D14-9EF7-1130BD1DEB91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B9DA3-7982-4966-A1EB-B64FEF72D00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64264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8D9509-110F-4557-9ACF-89192E409206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6577-A430-4BF8-9159-6E781FE983D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727655" y="812800"/>
            <a:ext cx="3674403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400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sz="2400" b="1" u="sng" dirty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sz="2400" b="1" u="sng" dirty="0" smtClean="0">
                <a:latin typeface="Times New Roman" pitchFamily="18" charset="0"/>
                <a:cs typeface="Times New Roman" pitchFamily="18" charset="0"/>
              </a:rPr>
              <a:t>MesP1</a:t>
            </a:r>
            <a:endParaRPr lang="de-DE" sz="2400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102-PA52)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255589" y="4085431"/>
            <a:ext cx="859663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100" dirty="0"/>
              <a:t>Immunofluorescence staining </a:t>
            </a:r>
            <a:r>
              <a:rPr lang="en-US" sz="1100" dirty="0" smtClean="0"/>
              <a:t>of </a:t>
            </a:r>
            <a:r>
              <a:rPr lang="en-US" sz="1100" dirty="0" err="1" smtClean="0"/>
              <a:t>cryo</a:t>
            </a:r>
            <a:r>
              <a:rPr lang="en-US" sz="1100" dirty="0" smtClean="0"/>
              <a:t>-sections of unfixed human foreskin with </a:t>
            </a:r>
            <a:r>
              <a:rPr lang="en-US" sz="1100" dirty="0"/>
              <a:t>anti-human </a:t>
            </a:r>
            <a:r>
              <a:rPr lang="en-US" sz="1100" dirty="0" smtClean="0"/>
              <a:t>MesP1 (dilution 1:100</a:t>
            </a:r>
            <a:r>
              <a:rPr lang="en-US" sz="1100" dirty="0"/>
              <a:t>) [</a:t>
            </a:r>
            <a:r>
              <a:rPr lang="en-US" sz="1100" b="1" dirty="0"/>
              <a:t>Cat# </a:t>
            </a:r>
            <a:r>
              <a:rPr lang="en-US" sz="1100" b="1" dirty="0" smtClean="0"/>
              <a:t>102-PA52</a:t>
            </a:r>
            <a:r>
              <a:rPr lang="en-US" sz="1100" dirty="0" smtClean="0"/>
              <a:t>] and counter staining of nuclei with </a:t>
            </a:r>
            <a:r>
              <a:rPr lang="en-US" sz="1100" dirty="0" err="1" smtClean="0"/>
              <a:t>Dapi</a:t>
            </a:r>
            <a:r>
              <a:rPr lang="en-US" sz="1100" dirty="0" smtClean="0"/>
              <a:t>. </a:t>
            </a:r>
          </a:p>
          <a:p>
            <a:pPr eaLnBrk="1" hangingPunct="1"/>
            <a:r>
              <a:rPr lang="en-US" sz="1100" b="1" u="sng" dirty="0" smtClean="0"/>
              <a:t>Note:</a:t>
            </a:r>
            <a:r>
              <a:rPr lang="en-US" sz="1100" dirty="0" smtClean="0"/>
              <a:t> </a:t>
            </a:r>
            <a:r>
              <a:rPr lang="en-US" sz="1100" dirty="0"/>
              <a:t>T</a:t>
            </a:r>
            <a:r>
              <a:rPr lang="en-US" sz="1100" dirty="0" smtClean="0"/>
              <a:t>he specific green MesP1 signal is visible in the epidermis and in dermal blood vessels (left and middle picture). Right picture: Negative control without primary antibody.</a:t>
            </a:r>
          </a:p>
          <a:p>
            <a:pPr algn="just" eaLnBrk="1" hangingPunct="1"/>
            <a:endParaRPr lang="en-US" sz="1200" dirty="0">
              <a:cs typeface="Arial" charset="0"/>
            </a:endParaRPr>
          </a:p>
          <a:p>
            <a:pPr algn="just" eaLnBrk="1" hangingPunct="1"/>
            <a:r>
              <a:rPr lang="de-DE" sz="1000" dirty="0">
                <a:cs typeface="Arial" charset="0"/>
              </a:rPr>
              <a:t>The </a:t>
            </a:r>
            <a:r>
              <a:rPr lang="de-DE" sz="1000" dirty="0" err="1">
                <a:cs typeface="Arial" charset="0"/>
              </a:rPr>
              <a:t>experiment</a:t>
            </a:r>
            <a:r>
              <a:rPr lang="de-DE" sz="1000" dirty="0">
                <a:cs typeface="Arial" charset="0"/>
              </a:rPr>
              <a:t> was </a:t>
            </a:r>
            <a:r>
              <a:rPr lang="de-DE" sz="1000" dirty="0" err="1">
                <a:cs typeface="Arial" charset="0"/>
              </a:rPr>
              <a:t>performed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by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the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research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group</a:t>
            </a:r>
            <a:r>
              <a:rPr lang="de-DE" sz="1000" dirty="0">
                <a:cs typeface="Arial" charset="0"/>
              </a:rPr>
              <a:t> </a:t>
            </a:r>
            <a:r>
              <a:rPr lang="de-DE" sz="1000" dirty="0" err="1">
                <a:cs typeface="Arial" charset="0"/>
              </a:rPr>
              <a:t>of</a:t>
            </a:r>
            <a:r>
              <a:rPr lang="de-DE" sz="1000" dirty="0">
                <a:cs typeface="Arial" charset="0"/>
              </a:rPr>
              <a:t> Prof. Dr</a:t>
            </a:r>
            <a:r>
              <a:rPr lang="de-DE" sz="1000" dirty="0" smtClean="0">
                <a:cs typeface="Arial" charset="0"/>
              </a:rPr>
              <a:t>. </a:t>
            </a:r>
            <a:r>
              <a:rPr lang="de-DE" sz="1000" dirty="0">
                <a:cs typeface="Arial" charset="0"/>
              </a:rPr>
              <a:t>J. </a:t>
            </a:r>
            <a:r>
              <a:rPr lang="de-DE" sz="1000" dirty="0" err="1" smtClean="0">
                <a:cs typeface="Arial" charset="0"/>
              </a:rPr>
              <a:t>Wilting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and</a:t>
            </a:r>
            <a:r>
              <a:rPr lang="de-DE" sz="1000" dirty="0" smtClean="0">
                <a:cs typeface="Arial" charset="0"/>
              </a:rPr>
              <a:t> Dr. K. Buttler, </a:t>
            </a:r>
            <a:r>
              <a:rPr lang="de-DE" sz="1000" dirty="0">
                <a:cs typeface="Arial" charset="0"/>
              </a:rPr>
              <a:t>University </a:t>
            </a:r>
            <a:r>
              <a:rPr lang="de-DE" sz="1000" dirty="0" smtClean="0">
                <a:cs typeface="Arial" charset="0"/>
              </a:rPr>
              <a:t> </a:t>
            </a:r>
            <a:r>
              <a:rPr lang="de-DE" sz="1000" dirty="0" err="1" smtClean="0">
                <a:cs typeface="Arial" charset="0"/>
              </a:rPr>
              <a:t>Medicine</a:t>
            </a:r>
            <a:r>
              <a:rPr lang="de-DE" sz="1000" dirty="0" smtClean="0">
                <a:cs typeface="Arial" charset="0"/>
              </a:rPr>
              <a:t> Göttingen</a:t>
            </a:r>
            <a:r>
              <a:rPr lang="de-DE" sz="1000" dirty="0">
                <a:cs typeface="Arial" charset="0"/>
              </a:rPr>
              <a:t>, Germany.</a:t>
            </a:r>
            <a:endParaRPr lang="en-US" sz="1000" dirty="0">
              <a:cs typeface="Arial" charset="0"/>
            </a:endParaRPr>
          </a:p>
        </p:txBody>
      </p:sp>
      <p:grpSp>
        <p:nvGrpSpPr>
          <p:cNvPr id="5" name="Gruppieren 4"/>
          <p:cNvGrpSpPr/>
          <p:nvPr/>
        </p:nvGrpSpPr>
        <p:grpSpPr>
          <a:xfrm>
            <a:off x="223839" y="1835680"/>
            <a:ext cx="8691883" cy="2139700"/>
            <a:chOff x="128589" y="1835680"/>
            <a:chExt cx="8812728" cy="2154940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589" y="1835680"/>
              <a:ext cx="2865126" cy="2154940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6688" y="1835680"/>
              <a:ext cx="2871222" cy="2145796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79239" y="1835680"/>
              <a:ext cx="2862078" cy="2139700"/>
            </a:xfrm>
            <a:prstGeom prst="rect">
              <a:avLst/>
            </a:prstGeom>
          </p:spPr>
        </p:pic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49251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46</cp:revision>
  <dcterms:created xsi:type="dcterms:W3CDTF">2012-04-12T15:20:58Z</dcterms:created>
  <dcterms:modified xsi:type="dcterms:W3CDTF">2015-03-24T11:52:05Z</dcterms:modified>
</cp:coreProperties>
</file>